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2875" y="399100"/>
            <a:ext cx="8343900" cy="501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